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8" r:id="rId2"/>
    <p:sldId id="262" r:id="rId3"/>
    <p:sldId id="263" r:id="rId4"/>
    <p:sldId id="264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780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D585AD-7A5F-49C3-B8A3-51AD5F51197F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2F340E-C582-4816-9DA7-1BAFA10B3D4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93515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D2363F-083E-428F-A7C2-93F1E29BAD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80751F-DA66-4D66-8A62-B835FC74D5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15D35B-0AB1-4046-8982-7B485ED3C3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39CE9-DF9E-4435-881F-5231D129C54E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CF8D8B-D859-4781-99E5-9BE36C5414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8B12FA-1DEF-43FA-AEAE-24666EF6F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511BC-5CA3-40C1-B0C5-BFF83B6E7B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1713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3A1B4-1AB7-47F5-B179-CBFD8B395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312A20-5EF4-4C32-B162-5C5A8041DE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33EB8D-6A17-4870-8A61-9A3864B96E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39CE9-DF9E-4435-881F-5231D129C54E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D6EA65-EF7A-46B1-9ADE-23C148D4F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07129C-30B5-46B2-8B65-C11883D6D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511BC-5CA3-40C1-B0C5-BFF83B6E7B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9006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588D31-CF52-4623-86FA-FC08AF2B3B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C69697-DA0E-4227-BA51-2019A8F991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88BDDB-BF61-475D-9BCB-4409D3343B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39CE9-DF9E-4435-881F-5231D129C54E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22C0D9-CD4E-4971-8D8C-4B577F68FC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28B2FD-1159-47C6-8F7F-EB0E6F1B9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511BC-5CA3-40C1-B0C5-BFF83B6E7B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01273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A81FD-7B56-4B02-8270-F22F34C64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0D80D-1797-44CB-B8DB-DCB80EE9B9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368900-686A-403E-863D-598E6C3EE4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23E1D6-3B9B-4ACF-ACF1-F647A3AB0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39CE9-DF9E-4435-881F-5231D129C54E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932E91-5E27-47A0-B483-E85295FD3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C595D7-48C8-40B9-8661-B92BA80C8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511BC-5CA3-40C1-B0C5-BFF83B6E7B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3442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40B08-3601-4A10-9DE1-AD6899A604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C3339F-0B83-436B-80FC-4E46A6687C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B3ED29-2B6A-4A97-BAB5-D138053E23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8AE14B9-C74C-4E32-8469-3DAC11C93B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91AB69-2746-4261-B8F7-7F931FA210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A4A685C-D789-4FF8-B930-DC369FD1F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39CE9-DF9E-4435-881F-5231D129C54E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8684699-F45C-4FE2-ACC3-AE148191F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8869025-B531-4329-AA17-4CC965957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511BC-5CA3-40C1-B0C5-BFF83B6E7B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70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AD164B-C352-40E3-8545-9CA4A6B03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7991C0-E3B8-4832-9416-16A0AAAAFD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39CE9-DF9E-4435-881F-5231D129C54E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E525DF9-3834-4915-8864-F9CD4A4FCC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D04A5F-870C-48A7-AF6F-69DF98160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511BC-5CA3-40C1-B0C5-BFF83B6E7B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4508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EAB4D6-917B-4DE3-8027-8F04685FD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39CE9-DF9E-4435-881F-5231D129C54E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70FDF7-DD1E-4AFE-AAFD-EDBA31A7B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851756-F40F-4D96-89A2-7B3A07CED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511BC-5CA3-40C1-B0C5-BFF83B6E7B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2054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AD827-0A45-497A-A9FC-C3D9DDE56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CE03EE-7344-4BDD-A124-8DBC6B4CA6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BFAF6D-3063-4D25-A479-54834A2FE6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F5011D-AC16-415D-94CD-8E42EE59D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39CE9-DF9E-4435-881F-5231D129C54E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BD2E52-C3BE-4E49-AD05-3BA494206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923190-7F5C-4147-9B23-85973BCFE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511BC-5CA3-40C1-B0C5-BFF83B6E7B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1026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D06571-BBA7-42D9-9A3B-FB64C27ECD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CD14212-4148-4701-859F-AE5AA609D5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B87899-82D0-4863-A69F-72EB22D45C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66B383-FA8F-455E-9618-B2EA2C065B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39CE9-DF9E-4435-881F-5231D129C54E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5FFE9A-4EB4-4A45-8B44-B59B07CA5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8518CC-3F68-49FB-A53A-AA30482FC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511BC-5CA3-40C1-B0C5-BFF83B6E7B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5250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FCE42-9DF7-4717-92CA-DD2004719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682294-78E5-46CA-8FFA-4E4EFF7562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813BD9-975F-4FDC-9181-08A2B42AD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39CE9-DF9E-4435-881F-5231D129C54E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20BF10-1642-44AB-BBFF-02D216D6C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BDB751-E490-43F7-8616-BE85B8CBC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511BC-5CA3-40C1-B0C5-BFF83B6E7B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3316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18A8874-E399-445F-886D-61D35F48A7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D71F72-59B8-4EC3-89F1-FB0A229ED1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DA41F4-43C5-4FD5-A29A-4B70E72DFE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39CE9-DF9E-4435-881F-5231D129C54E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FE18E2-2ED6-45A3-80B3-907B9B851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6EFB5D-7A0F-4FC7-8472-6CCCFEB5A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511BC-5CA3-40C1-B0C5-BFF83B6E7B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4567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0223EDA-0679-429E-AB79-50AC9CD25C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98C6C5-D3C4-4F88-9A67-0F5C9C95B1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9BDC76-5018-4D66-AACF-58B96ED315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F39CE9-DF9E-4435-881F-5231D129C54E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D7096F-FCAE-4861-8C28-28C69F8945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0196C8-9CE5-4EFD-9008-018D1809F4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5511BC-5CA3-40C1-B0C5-BFF83B6E7B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0372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youth@lcrracine.org" TargetMode="External"/><Relationship Id="rId2" Type="http://schemas.openxmlformats.org/officeDocument/2006/relationships/hyperlink" Target="mailto:rpetrach@gmail.com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EA35D-B7FA-4E09-A703-8122E86EC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658089"/>
            <a:ext cx="10858877" cy="1325563"/>
          </a:xfrm>
        </p:spPr>
        <p:txBody>
          <a:bodyPr>
            <a:noAutofit/>
          </a:bodyPr>
          <a:lstStyle/>
          <a:p>
            <a:r>
              <a:rPr lang="en-US" sz="3200" b="1" dirty="0"/>
              <a:t>Strategic Priority Highlight:</a:t>
            </a:r>
            <a:br>
              <a:rPr lang="en-US" sz="3200" dirty="0"/>
            </a:br>
            <a:r>
              <a:rPr lang="en-US" sz="3200" dirty="0"/>
              <a:t>Every space in our facility is regularly and purposefully used to share God’s love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BB935F-862A-4362-A696-4261079D2A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6977" y="2141537"/>
            <a:ext cx="10515600" cy="4351338"/>
          </a:xfrm>
        </p:spPr>
        <p:txBody>
          <a:bodyPr/>
          <a:lstStyle/>
          <a:p>
            <a:r>
              <a:rPr lang="en-US" dirty="0"/>
              <a:t>Who is involved in this group, and who is your audience?</a:t>
            </a:r>
          </a:p>
          <a:p>
            <a:r>
              <a:rPr lang="en-US" dirty="0"/>
              <a:t>What is the priority? </a:t>
            </a:r>
          </a:p>
          <a:p>
            <a:pPr lvl="1"/>
            <a:r>
              <a:rPr lang="en-US" i="1" dirty="0"/>
              <a:t>Define – what does this mean to your group?</a:t>
            </a:r>
          </a:p>
          <a:p>
            <a:r>
              <a:rPr lang="en-US" dirty="0"/>
              <a:t>Why is this a priority?</a:t>
            </a:r>
          </a:p>
          <a:p>
            <a:r>
              <a:rPr lang="en-US" dirty="0"/>
              <a:t>What are your group’s next 3 steps, and when?</a:t>
            </a:r>
          </a:p>
          <a:p>
            <a:r>
              <a:rPr lang="en-US" dirty="0"/>
              <a:t>How do I get involved or learn more?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78329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EA35D-B7FA-4E09-A703-8122E86EC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843280"/>
            <a:ext cx="10858877" cy="1140372"/>
          </a:xfrm>
        </p:spPr>
        <p:txBody>
          <a:bodyPr>
            <a:noAutofit/>
          </a:bodyPr>
          <a:lstStyle/>
          <a:p>
            <a:r>
              <a:rPr lang="en-US" sz="3200" b="1" dirty="0"/>
              <a:t>Strategic Priority Highlight:</a:t>
            </a:r>
            <a:br>
              <a:rPr lang="en-US" sz="3200" dirty="0"/>
            </a:br>
            <a:r>
              <a:rPr lang="en-US" sz="3600" i="1" dirty="0"/>
              <a:t>Create a safe and innovative community for young people to experience God’s love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BB935F-862A-4362-A696-4261079D2A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6977" y="1879600"/>
            <a:ext cx="10515600" cy="4613275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Team members: </a:t>
            </a:r>
            <a:r>
              <a:rPr lang="en-US" sz="2400" i="1" dirty="0" err="1"/>
              <a:t>Nicci</a:t>
            </a:r>
            <a:r>
              <a:rPr lang="en-US" sz="2400" i="1" dirty="0"/>
              <a:t> </a:t>
            </a:r>
            <a:r>
              <a:rPr lang="en-US" sz="2400" i="1" dirty="0" err="1"/>
              <a:t>D’Amour</a:t>
            </a:r>
            <a:r>
              <a:rPr lang="en-US" sz="2400" i="1" dirty="0"/>
              <a:t>, Emily Jacobson, Jenni </a:t>
            </a:r>
            <a:r>
              <a:rPr lang="en-US" sz="2400" i="1" dirty="0" err="1"/>
              <a:t>Klemick</a:t>
            </a:r>
            <a:r>
              <a:rPr lang="en-US" sz="2400" i="1" dirty="0"/>
              <a:t>, Rachel Petrach</a:t>
            </a:r>
          </a:p>
          <a:p>
            <a:r>
              <a:rPr lang="en-US" dirty="0"/>
              <a:t>What is the priority? </a:t>
            </a:r>
          </a:p>
          <a:p>
            <a:pPr marL="0" indent="0">
              <a:buNone/>
            </a:pPr>
            <a:r>
              <a:rPr lang="en-US" sz="2400" i="1" dirty="0"/>
              <a:t>	Creating space (physical, mental and emotional) where children, teenagers, 	young adults feel welcome, accepted and loved.  </a:t>
            </a:r>
          </a:p>
          <a:p>
            <a:r>
              <a:rPr lang="en-US" dirty="0"/>
              <a:t>Why is this a priority?</a:t>
            </a:r>
          </a:p>
          <a:p>
            <a:pPr marL="0" indent="0">
              <a:buNone/>
            </a:pPr>
            <a:r>
              <a:rPr lang="en-US" sz="2400" i="1" dirty="0"/>
              <a:t>	LCR recognizes God asks us to plant seeds in the hearts of young people to 	follow in Jesus’ path </a:t>
            </a:r>
          </a:p>
          <a:p>
            <a:r>
              <a:rPr lang="en-US" dirty="0"/>
              <a:t>What are your group’s next steps, and when?</a:t>
            </a:r>
          </a:p>
          <a:p>
            <a:pPr marL="0" indent="0">
              <a:buNone/>
            </a:pPr>
            <a:r>
              <a:rPr lang="en-US" sz="2800" i="1" dirty="0"/>
              <a:t>	</a:t>
            </a:r>
            <a:r>
              <a:rPr lang="en-US" sz="2400" i="1" dirty="0"/>
              <a:t>Sunday school reboot and research technology options</a:t>
            </a:r>
            <a:endParaRPr lang="en-US" sz="2400" dirty="0"/>
          </a:p>
          <a:p>
            <a:r>
              <a:rPr lang="en-US" dirty="0"/>
              <a:t>How do I get involved or learn more?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sz="2600" i="1" dirty="0">
                <a:hlinkClick r:id="rId2"/>
              </a:rPr>
              <a:t>rpetrach@gmail.com</a:t>
            </a:r>
            <a:r>
              <a:rPr lang="en-US" sz="2600" i="1" dirty="0"/>
              <a:t> cell: 262-770-1727      </a:t>
            </a:r>
            <a:r>
              <a:rPr lang="en-US" sz="2600" i="1" dirty="0">
                <a:hlinkClick r:id="rId3"/>
              </a:rPr>
              <a:t>youth@lcrracine.org</a:t>
            </a:r>
            <a:r>
              <a:rPr lang="en-US" sz="2600" i="1" dirty="0"/>
              <a:t>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05102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EA35D-B7FA-4E09-A703-8122E86EC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658089"/>
            <a:ext cx="10858877" cy="1325563"/>
          </a:xfrm>
        </p:spPr>
        <p:txBody>
          <a:bodyPr>
            <a:noAutofit/>
          </a:bodyPr>
          <a:lstStyle/>
          <a:p>
            <a:r>
              <a:rPr lang="en-US" sz="3200" b="1" dirty="0"/>
              <a:t>Strategic Priority Highlight:</a:t>
            </a:r>
            <a:br>
              <a:rPr lang="en-US" sz="3200" dirty="0"/>
            </a:br>
            <a:r>
              <a:rPr lang="en-US" sz="3200" dirty="0"/>
              <a:t>Welcome adults into authentic relationships with Jesus and each other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BB935F-862A-4362-A696-4261079D2A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6977" y="2141537"/>
            <a:ext cx="10515600" cy="4351338"/>
          </a:xfrm>
        </p:spPr>
        <p:txBody>
          <a:bodyPr/>
          <a:lstStyle/>
          <a:p>
            <a:r>
              <a:rPr lang="en-US" dirty="0"/>
              <a:t>Who is involved in this group, and who is your audience?</a:t>
            </a:r>
          </a:p>
          <a:p>
            <a:r>
              <a:rPr lang="en-US" dirty="0"/>
              <a:t>What is the priority? </a:t>
            </a:r>
          </a:p>
          <a:p>
            <a:pPr lvl="1"/>
            <a:r>
              <a:rPr lang="en-US" i="1" dirty="0"/>
              <a:t>Define – what does this mean to your group?</a:t>
            </a:r>
          </a:p>
          <a:p>
            <a:r>
              <a:rPr lang="en-US" dirty="0"/>
              <a:t>Why is this a priority?</a:t>
            </a:r>
          </a:p>
          <a:p>
            <a:r>
              <a:rPr lang="en-US" dirty="0"/>
              <a:t>What are your group’s next 3 steps, and when?</a:t>
            </a:r>
          </a:p>
          <a:p>
            <a:r>
              <a:rPr lang="en-US" dirty="0"/>
              <a:t>How do I get involved or learn more?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9888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EA35D-B7FA-4E09-A703-8122E86EC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658089"/>
            <a:ext cx="10858877" cy="1325563"/>
          </a:xfrm>
        </p:spPr>
        <p:txBody>
          <a:bodyPr>
            <a:noAutofit/>
          </a:bodyPr>
          <a:lstStyle/>
          <a:p>
            <a:r>
              <a:rPr lang="en-US" sz="3200" b="1" dirty="0"/>
              <a:t>Strategic Priority Highlight:</a:t>
            </a:r>
            <a:br>
              <a:rPr lang="en-US" sz="3200" dirty="0"/>
            </a:br>
            <a:r>
              <a:rPr lang="en-US" sz="3200" dirty="0"/>
              <a:t>Every person is engaged in a community service or mission project every year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BB935F-862A-4362-A696-4261079D2A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6977" y="2141537"/>
            <a:ext cx="10515600" cy="4351338"/>
          </a:xfrm>
        </p:spPr>
        <p:txBody>
          <a:bodyPr/>
          <a:lstStyle/>
          <a:p>
            <a:r>
              <a:rPr lang="en-US" dirty="0"/>
              <a:t>Who is involved in this group, and who is your audience?</a:t>
            </a:r>
          </a:p>
          <a:p>
            <a:r>
              <a:rPr lang="en-US" dirty="0"/>
              <a:t>What is the priority? </a:t>
            </a:r>
          </a:p>
          <a:p>
            <a:pPr lvl="1"/>
            <a:r>
              <a:rPr lang="en-US" i="1" dirty="0"/>
              <a:t>Define – what does this mean to your group?</a:t>
            </a:r>
          </a:p>
          <a:p>
            <a:r>
              <a:rPr lang="en-US" dirty="0"/>
              <a:t>Why is this a priority?</a:t>
            </a:r>
          </a:p>
          <a:p>
            <a:r>
              <a:rPr lang="en-US" dirty="0"/>
              <a:t>What are your group’s next 3 steps, and when?</a:t>
            </a:r>
          </a:p>
          <a:p>
            <a:r>
              <a:rPr lang="en-US" dirty="0"/>
              <a:t>How do I get involved or learn more?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48916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EA35D-B7FA-4E09-A703-8122E86EC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858877" cy="1325563"/>
          </a:xfrm>
        </p:spPr>
        <p:txBody>
          <a:bodyPr>
            <a:noAutofit/>
          </a:bodyPr>
          <a:lstStyle/>
          <a:p>
            <a:r>
              <a:rPr lang="en-US" sz="3200" b="1" dirty="0"/>
              <a:t>Strategic Priority Highlight:</a:t>
            </a:r>
            <a:br>
              <a:rPr lang="en-US" sz="3200" dirty="0"/>
            </a:br>
            <a:r>
              <a:rPr lang="en-US" sz="3200" dirty="0"/>
              <a:t>Build our culture and identity around our core values and mission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BB935F-862A-4362-A696-4261079D2A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is involved in this group, and who is your audience?</a:t>
            </a:r>
          </a:p>
          <a:p>
            <a:r>
              <a:rPr lang="en-US" dirty="0"/>
              <a:t>What is the priority? </a:t>
            </a:r>
          </a:p>
          <a:p>
            <a:pPr lvl="1"/>
            <a:r>
              <a:rPr lang="en-US" i="1" dirty="0"/>
              <a:t>Define – what does this mean to your group?</a:t>
            </a:r>
          </a:p>
          <a:p>
            <a:r>
              <a:rPr lang="en-US" dirty="0"/>
              <a:t>Why is this a priority?</a:t>
            </a:r>
          </a:p>
          <a:p>
            <a:r>
              <a:rPr lang="en-US" dirty="0"/>
              <a:t>What are your group’s next 3 steps, and when?</a:t>
            </a:r>
          </a:p>
          <a:p>
            <a:r>
              <a:rPr lang="en-US" dirty="0"/>
              <a:t>How do I get involved or learn more?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59633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419</Words>
  <Application>Microsoft Office PowerPoint</Application>
  <PresentationFormat>Widescreen</PresentationFormat>
  <Paragraphs>38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Strategic Priority Highlight: Every space in our facility is regularly and purposefully used to share God’s love </vt:lpstr>
      <vt:lpstr>Strategic Priority Highlight: Create a safe and innovative community for young people to experience God’s love </vt:lpstr>
      <vt:lpstr>Strategic Priority Highlight: Welcome adults into authentic relationships with Jesus and each other </vt:lpstr>
      <vt:lpstr>Strategic Priority Highlight: Every person is engaged in a community service or mission project every year </vt:lpstr>
      <vt:lpstr>Strategic Priority Highlight: Build our culture and identity around our core values and mission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LCR Strategic Visioning  March Updates</dc:title>
  <dc:creator>WINT Gayle (CNH Industrial)</dc:creator>
  <cp:lastModifiedBy>Rachel A. Petrach</cp:lastModifiedBy>
  <cp:revision>8</cp:revision>
  <dcterms:created xsi:type="dcterms:W3CDTF">2023-02-27T22:42:58Z</dcterms:created>
  <dcterms:modified xsi:type="dcterms:W3CDTF">2023-04-19T17:29:27Z</dcterms:modified>
</cp:coreProperties>
</file>